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4176B-8065-45EE-B1F4-A2C322C68B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B9BC6-90C8-43A1-8880-884011B5F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event curve for definite/probable stent thrombosis according to Academic Research Consortium criteria for biodegradable polymer and permanent polymer drug-eluting stent. CI, confidence interval; DES, drug-eluting stent; RR, relative risk. P-value are two-sided from superiority testing (log-rank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A9027-35F0-4B75-AC20-A34683DC00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20, October 2009, Pages 2441–2449,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Time to event curve for definite/probable stent thrombosis according to Academic Research Consortium criteria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Time to event curve for definite/probable stent thrombosis according to Academic Research Consortium criteria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2024-04-26T14:55:25Z</dcterms:modified>
</cp:coreProperties>
</file>