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EA0AC6-A467-476A-A2C1-5BB0F35CF5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625C47-F1E9-4E96-95EA-C4E367212B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Kaplan-Meier curve showing colectomy-free survival in patients requiring Cyclosporin therapy following discharge.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E112D5-D21F-4DB9-9F40-8827E91B28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rohns.2010.10.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5, Issue 2, April 2011, Pages 91–94,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https://doi.org/10.1016/j.crohns.2010.10.004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Kaplan-Meier curve showing colectomy-free survival in patients requiring Cyclosporin therapy following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054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Kaplan-Meier curve showing colectomy-free survival in patients requiring Cyclosporin therapy following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2024-05-01T21:55:08Z</dcterms:modified>
</cp:coreProperties>
</file>