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909A-4C2E-4308-941E-F1B82C15C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66C86-2C71-4DBD-9BF8-D4BCD58F8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Rayleigh wave phase velocities at Akutan Volcano measured from the first four ZZ (red squares) and ZR (red circles) zero-crossings. The phase velocities are obtained by associating the ZZ zero-crossings with J0 and the ZR zero-crossings with J1. Uncertainties in the phase velocities are also plotted as described in the text. The blue curve is the Rayleigh wave phase velocity dispersion curve for a 1-D model at nearby Okmok Volcano (Masterlark  2010). The Okmok dispersion curve shows that the phase velocities obtained at Akutan volcano are consistent with structure inferred at a nearby volcano in the Aleutian Arc.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3E5D1-6E1F-467C-8175-D874F20158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59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1, October 2012, Pages 189–206,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https://doi.org/10.1111/j.1365-246X.2012.05597.x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Rayleigh wave phase velocities at Akutan Volcano measured from the first four ZZ (red squares) and ZR (red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Rayleigh wave phase velocities at Akutan Volcano measured from the first four ZZ (red squares) and ZR (red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2024-09-20T19:44:09Z</dcterms:modified>
</cp:coreProperties>
</file>