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FA909A-4C2E-4308-941E-F1B82C15CB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666C86-2C71-4DBD-9BF8-D4BCD58F89C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Rayleigh wave phase velocities at Akutan Volcano measured from the first four ZZ (red squares) and ZR (red circles) zero-crossings. The phase velocities are obtained by associating the ZZ zero-crossings with J0 and the ZR zero-crossings with J1. Uncertainties in the phase velocities are also plotted as described in the text. The blue curve is the Rayleigh wave phase velocity dispersion curve for a 1-D model at nearby Okmok Volcano (Masterlark  2010). The Okmok dispersion curve shows that the phase velocities obtained at Akutan volcano are consistent with structure inferred at a nearby volcano in the Aleutian Arc.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 Geophysical Journal International © 2012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C3E5D1-6E1F-467C-8175-D874F201588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12.05597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191, Issue 1, October 2012, Pages 189–206,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https://doi.org/10.1111/j.1365-246X.2012.05597.x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Rayleigh wave phase velocities at Akutan Volcano measured from the first four ZZ (red squares) and ZR (red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 Rayleigh wave phase velocities at Akutan Volcano measured from the first four ZZ (red squares) and ZR (red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2024-09-20T19:44:09Z</dcterms:modified>
</cp:coreProperties>
</file>