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5B291-F62C-47E6-9DC2-765A055076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A2472-D7FF-4712-868D-E19B3E53AD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of Waterworks Municipally Owned.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Yale University.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A2AB0-D2E0-48D2-9526-31201CB63A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Waterworks Built in Decade (ending date), by Original Ownership, Cities Larger than 10,000 in 1890 (n = 373).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Yale University.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A2AB0-D2E0-48D2-9526-31201CB63A9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Reduced-Form Probit Estimates of Waterworks Ownership (Dependent variable = 1 if municipally owned in 1890; absolute value of t statistics in parentheses; *significant at 5%; **significant at 1%).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Yale University.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A2AB0-D2E0-48D2-9526-31201CB63A9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Probability of Municipal Ownership.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Yale University.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A2AB0-D2E0-48D2-9526-31201CB63A9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leo/ewp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leo/ewp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leo/ewp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leo/ewp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Law Econ Organ</a:t>
            </a:r>
            <a:r>
              <a:rPr lang="en-US" altLang="en-US" sz="1000">
                <a:solidFill>
                  <a:srgbClr val="333333"/>
                </a:solidFill>
              </a:rPr>
              <a:t>, Volume 27, Issue 3, October 2011, Pages 604–654,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https://doi.org/10.1093/jleo/ewp041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Percent of Waterworks Municipally Owned.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0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Law Econ Organ</a:t>
            </a:r>
            <a:r>
              <a:rPr lang="en-US" altLang="en-US" sz="1000">
                <a:solidFill>
                  <a:srgbClr val="333333"/>
                </a:solidFill>
              </a:rPr>
              <a:t>, Volume 27, Issue 3, October 2011, Pages 604–654,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https://doi.org/10.1093/jleo/ewp041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Number of Waterworks Built in Decade (ending date), by Original Ownership, Cities Larger than 10,000 in 1890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Law Econ Organ</a:t>
            </a:r>
            <a:r>
              <a:rPr lang="en-US" altLang="en-US" sz="1000">
                <a:solidFill>
                  <a:srgbClr val="333333"/>
                </a:solidFill>
              </a:rPr>
              <a:t>, Volume 27, Issue 3, October 2011, Pages 604–654,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https://doi.org/10.1093/jleo/ewp041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Reduced-Form Probit Estimates of Waterworks Ownership (Dependent variable = 1 if municipally owned in 1890;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229100" y="1371600"/>
            <a:ext cx="6889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Law Econ Organ</a:t>
            </a:r>
            <a:r>
              <a:rPr lang="en-US" altLang="en-US" sz="1000">
                <a:solidFill>
                  <a:srgbClr val="333333"/>
                </a:solidFill>
              </a:rPr>
              <a:t>, Volume 27, Issue 3, October 2011, Pages 604–654,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https://doi.org/10.1093/jleo/ewp041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Estimated Probability of Municipal Ownership.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50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Percent of Waterworks Municipally Owned.
</vt:lpstr>
      <vt:lpstr>Figure 2. Number of Waterworks Built in Decade (ending date), by Original Ownership, Cities Larger than 10,000 in 1890 ...</vt:lpstr>
      <vt:lpstr>Figure 3. Reduced-Form Probit Estimates of Waterworks Ownership (Dependent variable = 1 if municipally owned in 1890; ...</vt:lpstr>
      <vt:lpstr>Figure 4. Estimated Probability of Municipal Ownership.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2024-04-26T02:25:44Z</dcterms:modified>
</cp:coreProperties>
</file>