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65548-B5C5-4EA3-896E-D2BF2F646E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9BEA6-F0B0-4C2E-80DE-20AD48974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endpoint results from the REVIVE-1 trial.51 A trend toward improvement in levosimendan group was found across the three categories of patient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B5F40-20A0-4449-A9B5-0CFE88084B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16, August 2006, Pages 1908–1920,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Primary endpoint results from the REVIVE-1 trial.</a:t>
            </a:r>
            <a:r>
              <a:rPr lang="en-US" altLang="en-US" b="0" baseline="30000"/>
              <a:t>51</a:t>
            </a:r>
            <a:r>
              <a:rPr lang="en-US" altLang="en-US" b="0"/>
              <a:t> A trend toward improvement in levosimendan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Primary endpoint results from the REVIVE-1 trial.51 A trend toward improvement in levosimendan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2024-04-26T20:44:20Z</dcterms:modified>
</cp:coreProperties>
</file>