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B74066-3F03-400B-9529-8508256B7B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1019C3-83D2-41CF-B742-063BAA0B59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B66849-94A2-4B7D-A778-2782DFEFF7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2024-04-27T04:25:10Z</dcterms:modified>
</cp:coreProperties>
</file>