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254E0-7991-4703-84C5-F193DD54C9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6C1279-1832-4423-8909-F27659AD72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Rab8b expression in brain and cochlea. Lane 1, RNA isolated from mouse colon (C) was used as a positive control; lanes 2 and 3, Rab8b mRNA is present in the mouse brain (IC, inferior colliculus; AC, auditory cortex); lanes 4 and 5, cochlear tissue at post-natal day 5 (CO P5) and at post-natal day 14 (CO P14); lanes 6 and 7, expression of Rab8b in isolated inner hair cells (IHCs); lanes 8 and 9, expression of Rab8b in outer hair cells (OHCs, apical) was shown by isolation single cells from the organ of Corti at P5 and P21/22. Lane 10, no cDNA as negative control (N).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BA4BFE-C497-40DF-8D0F-29B2A5D845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23, 1 December 2008, Pages 3814–3821,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Rab8b expression in brain and cochlea. Lane 1, RNA isolated from mouse colon (C) was used as a 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Rab8b expression in brain and cochlea. Lane 1, RNA isolated from mouse colon (C) was used as a 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2024-04-26T08:56:25Z</dcterms:modified>
</cp:coreProperties>
</file>