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C5ACE-06DF-4A11-8C6F-3E342A4291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7AF0EB-375F-41DF-8813-156E64538B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MK-801 induces spatial working memory deficits in the delayed spatial alternation (DSA) task. (A) Effects of MK-801 (0.1 mg/kg) on the general performance in spatial working memory. After a 3-day stable baseline period, MK-801 (n = 8) or vehicle (n = 7) was injected on the fourth day 1 h before task performance. MK-801 disrupted the general performance. (B) Effects of MK-801 on the fourth day performance in DSA task at each specific delay. MK-801 treatment impaired the spatial working memory when the middle and maximum delays were imposed. (C) Effects of LY379268 (3 mg/kg) on the MK-801-induced spatial working memory deficits. MK-801 (n = 7) or vehicle (n = 7) was injected on the fourth day 1 h before task performance. Vehicle (1 h before MK-801) + MK-801 injection disrupted the general performance. This deficit was rescued by LY379268 pretreatment 1 h prior to MK-801 injection (n = 9). There was no effect on general performance in LY379268 + vehicle group (n = 8). (D) Effects of LY379268 and MK-801 treatments on DSA task performance at each specific delay on the test day 4. Vehicle + MK-801 treatment impaired the spatial working memory when the middle and maximum delays were imposed. LY379268 pretreatment specifically improved the performance at the maximum delay in MK-801-treated rats. Data are expressed as the mean ± SEM percentage of the 3 days baseline performance. *P &lt; 0.05 versus vehicle control groups, #P &lt; 0.05 versus vehicle + MK-801 group; Newman–Keuls post hoc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ABA95-0B23-476B-9479-7E7067DE03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1348–1361,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MK-801 induces spatial working memory deficits in the delayed spatial alternation (DSA) task. (A) Effects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MK-801 induces spatial working memory deficits in the delayed spatial alternation (DSA) task. (A) Effects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2024-04-26T23:41:46Z</dcterms:modified>
</cp:coreProperties>
</file>