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0D5A76-3D44-4209-8381-6BF58073DF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D6C73-C72B-4B51-A6E4-748A7224B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71F15-4D10-4EAC-9C1F-5F0F120419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2024-04-26T11:37:36Z</dcterms:modified>
</cp:coreProperties>
</file>