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53E58-D595-47B5-8175-EC0A1C8AF6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96029-E1B7-4998-86D9-E76D5AD808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6B10A-988F-4B1D-8BF3-9C75CFE667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2024-04-26T10:37:40Z</dcterms:modified>
</cp:coreProperties>
</file>