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A8370D-0A3F-4401-AD7C-A5608857F2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20E615-547F-4F93-9F1C-55828AC0DF4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F38609-440D-475D-8C30-0DD2307841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2024-09-20T05:38:09Z</dcterms:modified>
</cp:coreProperties>
</file>