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6577E-B049-43E6-835D-83C7095649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679C6-7B48-45E6-AEEE-4B079597FB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9DF8E-69DC-44CC-B6E3-32DB25B7CE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2024-05-08T14:33:43Z</dcterms:modified>
</cp:coreProperties>
</file>