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1C9B77-0BAE-41ED-8518-C0C65996EA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66749-4984-4D14-A8CD-4371EA0983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B52DA7-D923-4F32-9CB0-81A0FE7148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2024-09-19T05:26:56Z</dcterms:modified>
</cp:coreProperties>
</file>