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5C62FB-C4F5-4972-A810-A5DEF1E3E7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2CB3A-9881-4E39-B4D0-E3D5FA5964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 field example of the influence of substrate quality on fungal decomposition. A stump of Oak ( Quercus robur L.) 5 years after cutting. The zone containing sapwood (S) has almost completely been degraded whereas the heartwood (H) is apparently intact. Resistance of heartwood to decomposition by fungal decomposers is strongly influenced by moisture content, permeability of the wood and the presence of organic (toxic) substances (Cornelissen et al ., 2012 ). Photo by Henk Eshuis.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A051C-214C-4D6F-9AB3-2C68919C33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Hypothesized development of fungal decomposer communities and interactions during wood decay. Dashed arrows indicate competitive microbial interactions (see text for effects on decay 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A051C-214C-4D6F-9AB3-2C68919C33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Hand carved mouse from decaying beech wood. Distinct territorial zones occupied by different wood-decaying fungi are clearly visible. The lighter zones contain a fungus exhibiting relatively high ligninolytic activity. Fungal competitive interactions in wood often result in a deadlock situation in which neither fungus makes a headway into the territory of the other, often with the formation of dark interaction zone lines comprising plates formed from highly melanized contorted hyphae (Boddy, 2000 , 2001 ). The presence of different fungi in adjacent decay columns within large wood samples may result in decreases in decay rates. Wood sculpture by Bart Ensing.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A051C-214C-4D6F-9AB3-2C68919C332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1574-6976.12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1574-6976.12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1574-6976.120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37, Issue 4, July 2013, Pages 477–494, </a:t>
            </a:r>
            <a:r>
              <a:rPr lang="en-US" altLang="en-US" sz="1000">
                <a:solidFill>
                  <a:srgbClr val="333333"/>
                </a:solidFill>
                <a:hlinkClick r:id="rId3"/>
              </a:rPr>
              <a:t>https://doi.org/10.1111/1574-6976.12001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field example of the influence of substrate quality on fungal decomposition. A stump of Oak ( Quercus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399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37, Issue 4, July 2013, Pages 477–494, </a:t>
            </a:r>
            <a:r>
              <a:rPr lang="en-US" altLang="en-US" sz="1000">
                <a:solidFill>
                  <a:srgbClr val="333333"/>
                </a:solidFill>
                <a:hlinkClick r:id="rId3"/>
              </a:rPr>
              <a:t>https://doi.org/10.1111/1574-6976.12001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Hypothesized development of fungal decomposer communities and interactions during wood decay. Dashed arrows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56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37, Issue 4, July 2013, Pages 477–494, </a:t>
            </a:r>
            <a:r>
              <a:rPr lang="en-US" altLang="en-US" sz="1000">
                <a:solidFill>
                  <a:srgbClr val="333333"/>
                </a:solidFill>
                <a:hlinkClick r:id="rId3"/>
              </a:rPr>
              <a:t>https://doi.org/10.1111/1574-6976.12001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Hand carved mouse from decaying beech wood. Distinct territorial zones occupied by different wood-decaying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283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A field example of the influence of substrate quality on fungal decomposition. A stump of Oak ( Quercus ...</vt:lpstr>
      <vt:lpstr>Figure 3 Hypothesized development of fungal decomposer communities and interactions during wood decay. Dashed arrows ...</vt:lpstr>
      <vt:lpstr>Figure 1 Hand carved mouse from decaying beech wood. Distinct territorial zones occupied by different wood-decaying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2024-04-26T15:16:15Z</dcterms:modified>
</cp:coreProperties>
</file>