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DB19C5-9252-4636-8F48-D708D2CAE1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5B758-889D-4A68-A8AB-CA77295B18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Generation of Flk-1+ cells from Flk-1− cells. Culture in serum-free medium of Flk-1− cells isolated by FACS induces the formation of 3DCC (A). 3DCC-derived cells culture in hematopoietic medium express Flk-1 (B). Results are representative of three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D3813A-AF8B-4D09-A1B0-100C04EB91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11.0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65, Issue 2, February 2005, Pages 328–333,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https://doi.org/10.1016/j.cardiores.2004.11.015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Generation of Flk-1</a:t>
            </a:r>
            <a:r>
              <a:rPr lang="en-US" altLang="en-US" b="0" baseline="30000"/>
              <a:t>+</a:t>
            </a:r>
            <a:r>
              <a:rPr lang="en-US" altLang="en-US" b="0"/>
              <a:t> cells from Flk-1</a:t>
            </a:r>
            <a:r>
              <a:rPr lang="en-US" altLang="en-US" b="0" baseline="30000"/>
              <a:t>−</a:t>
            </a:r>
            <a:r>
              <a:rPr lang="en-US" altLang="en-US" b="0"/>
              <a:t> cells. Culture in serum-free medium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Generation of Flk-1+ cells from Flk-1− cells. Culture in serum-free medium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2024-04-27T02:58:10Z</dcterms:modified>
</cp:coreProperties>
</file>