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717FD-3B45-491F-9CCF-083AF7D86B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5BB503-1ECC-4F9E-B227-19183D4DDD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 2. (A) Structure and timing of the task (for details see Materials and Methods). (B) Color legend for activation maps in (C, D). Mixing of the three basic colors is performed in RGB-space. Intersections of the maps computed for the different tasks appear as natural color combinations, e.g. red overlapping with green appears as yellow, overlap of all three colors appears as white. (C, D) Superimposed semi-transparent activation maps (superposition maps) for the three task types during encoding (C) and delay (D) epochs.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23D88E-697C-4ABC-9D36-6247768E0F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866–876, </a:t>
            </a:r>
            <a:r>
              <a:rPr lang="en-US" altLang="en-US" sz="1000">
                <a:solidFill>
                  <a:srgbClr val="333333"/>
                </a:solidFill>
                <a:hlinkClick r:id="rId3"/>
              </a:rPr>
              <a:t>https://doi.org/10.1093/cercor/12.8.866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 2. (A) Structure and timing of the task (for details see Materials and Methods). (B) Color legend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Experiment 2. (A) Structure and timing of the task (for details see Materials and Methods). (B) Color legend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2024-04-27T01:41:37Z</dcterms:modified>
</cp:coreProperties>
</file>