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F7DEE0B-6301-4A74-878D-E484D9127F1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3E387A8-47D1-4B42-B814-01FB143C6F0F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5. Effect of ifenprodil on non-CD and CD normal-appearing neurons. (A) NMDA-induced currents before and after application of ifenprodil in a non-CD normal-appearing neuron (left) and in a CD normal-appearing neuron (right). (B) Bar graph illustrating the percent blockade by 1 µM ifenprodil in normal-appearing neurons from non-CD and CD groups. The percent blockade was smaller in the cells of the CD group compared with the cells of the non-CD group (*P = 0.003).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7C0E51-D80E-4C61-98AA-E88B61EC545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2004, Pages 634–646,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5. Effect of ifenprodil on non-CD and CD normal-appearing neurons. (A) NMDA-induced currents before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5. Effect of ifenprodil on non-CD and CD normal-appearing neurons. (A) NMDA-induced currents before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2024-04-27T04:32:07Z</dcterms:modified>
</cp:coreProperties>
</file>