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DE5A00-0B37-4523-9F1B-51075C586A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4F2FE7-8661-43C6-974B-3CB7E0E2F6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BOLD responses of area KO (left and right) in the four conditions of experiment 1. Bottom row shows shape-specific responses in the context of motion (MS – MN) and of color (CS – CN). BOLD signal is expressed as a percentage of the global mean, with the response to the ‘gray’ baseline conditions subtracted.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222A25-8ACD-4D01-8F4E-59E7D84DE5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2.1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2, February 2003, Pages 189–202,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https://doi.org/10.1093/cercor/13.2.189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 </a:t>
            </a:r>
            <a:r>
              <a:rPr lang="en-US" altLang="en-US" b="0"/>
              <a:t>Mean BOLD responses of area KO (left and right) in the four conditions of experiment 1. Bottom row shows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 Mean BOLD responses of area KO (left and right) in the four conditions of experiment 1. Bottom row shows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2024-09-20T14:14:20Z</dcterms:modified>
</cp:coreProperties>
</file>