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B0BCE-4218-4E8E-85EC-1DB3C55372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B1FFE-0711-48C1-8C07-CDD9F8433A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Detection of (1→3)-β- d -glucan in serum before clinical detection of an invasive fungal infection.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E9EB3-5D9A-46A6-BD29-F9F8F8578D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19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2, 15 July 2004, Pages 199–205,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https://doi.org/10.1086/421944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Detection of (1→3)-β- d -glucan in serum before clinical detection of an invasive fungal infection.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Detection of (1→3)-β- d -glucan in serum before clinical detection of an invasive fungal infection.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2024-04-26T13:56:01Z</dcterms:modified>
</cp:coreProperties>
</file>