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44BB99-E0CE-46B8-ACE3-4C737616DC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7E9AD1-571A-4B0B-8AB7-3FC263A991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of AzTEC mounted in the JCMT receiver cabin with the associated coupling optics. All filters and mechanical supports have been omitted for clarity. Zemax-produced rays are shown for the central and outermost detectors in the plane of the drawing to illustrate the optical path of the various beams. The Cassegrain focus of the JCMT is located at the convergence of the beams just below the folding flat.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EB5ABA-467C-4FCB-8E34-2DA25D4FB97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8.12980.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386, Issue 2, 11 May 2008, Pages 807–818, </a:t>
            </a:r>
            <a:r>
              <a:rPr lang="en-US" altLang="en-US" sz="1000">
                <a:solidFill>
                  <a:srgbClr val="333333"/>
                </a:solidFill>
                <a:hlinkClick r:id="rId3"/>
              </a:rPr>
              <a:t>https://doi.org/10.1111/j.1365-2966.2008.12980.x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of AzTEC mounted in the JCMT receiver cabin with the associated coupling optics. All filters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Schematic of AzTEC mounted in the JCMT receiver cabin with the associated coupling optics. All filters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2024-04-26T22:17:07Z</dcterms:modified>
</cp:coreProperties>
</file>