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F1C7D8-C0FB-4FC2-A16F-EADD2E3E46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0C46D7-F491-4644-8EE9-AB5CB897B8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the Phenotype-Correlation results (https://arapheno.1001genomes.org/correlation/6,29,30,31,49,102,99,53,86,39/). (A) User can specify the correlation method (Pearson and Spearman are supported). (B) The Phenotype–Phenotype Correlation Plot displays pairwise correlation values for the selected phenotypes. When the user moves the mouse over a cell the (C) The Phenotype–Phenotype Scatter Plot plots the corresponding phenotypic values against each other and the (D) The Phenotype Sample Overlap Diagram shows the overlap between the two selected phenotypes.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F23AE-6B9D-4580-958E-550B96AB24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9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45, Issue D1, January 2017, Pages D1054–D1059, </a:t>
            </a:r>
            <a:r>
              <a:rPr lang="en-US" altLang="en-US" sz="1000">
                <a:solidFill>
                  <a:srgbClr val="333333"/>
                </a:solidFill>
                <a:hlinkClick r:id="rId3"/>
              </a:rPr>
              <a:t>https://doi.org/10.1093/nar/gkw986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the Phenotype-Correlation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of the Phenotype-Correlation results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2024-04-26T04:23:13Z</dcterms:modified>
</cp:coreProperties>
</file>