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91992F-00F2-4566-AD3F-7081423208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55DCB-722B-4F4B-8834-DF254BB3CF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 Radula, paratype NMLU 13438. A. Central and lateral teeth. B. Lateral and marginal teeth. C. Marginal teeth. D, E. Jaw, specimen NMLU 14240, Canton Ticino, Switzerland. D. Lateral view. E. Dorsal view. F. Eggs of specimen NMLU 14231, Aosta valley, Italy. Scale bars: A–C = 20 µm; D, E = 200 µm; F = 10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CFC09E-45B8-4665-AD9B-02AC5A3ECB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p0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75, Issue 3, August 2009, Pages 279–294, </a:t>
            </a:r>
            <a:r>
              <a:rPr lang="en-US" altLang="en-US" sz="1000">
                <a:solidFill>
                  <a:srgbClr val="333333"/>
                </a:solidFill>
                <a:hlinkClick r:id="rId3"/>
              </a:rPr>
              <a:t>https://doi.org/10.1093/mollus/eyp030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 Radula, paratype NMLU 13438. A. Central and lateral teeth. B. Lateral and marginal teeth. C. Marginal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A–C. Radula, paratype NMLU 13438. A. Central and lateral teeth. B. Lateral and marginal teeth. C. Marginal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2024-04-26T03:54:49Z</dcterms:modified>
</cp:coreProperties>
</file>