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FD04B5-244C-44E5-9FF4-C7C116081B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86967-641C-4F8E-B188-B3A31B510B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Decision-making algorithm for AS. AS, aortic stenosis; AVR, aortic valve replacement; LVEF, left ventricular ejection fraction; TAVI, transcatheter aortic valve implantation; BAV, balloon aortic valvuloplasty. Derived from 2008 Focused Update Practice Incorporated into the ACC/AHA 2006 Guidelines for the Management of Valvular Heart Disease, and Guidelines on the Management of Valvular Heart Disease: The Task Force on the Management of Valvular Heart Disease of the European Society of Cardiology.23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on behalf of the British Journal of Anaesthesia.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9D14E9-0C0B-4320-B24D-1D8E84293D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ceaccp/mks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Contin Educ Anaesth Crit Care Pain</a:t>
            </a:r>
            <a:r>
              <a:rPr lang="en-US" altLang="en-US" sz="1000">
                <a:solidFill>
                  <a:srgbClr val="333333"/>
                </a:solidFill>
              </a:rPr>
              <a:t>, Volume 12, Issue 6, December 2012, Pages 295–301,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https://doi.org/10.1093/bjaceaccp/mks037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3 </a:t>
            </a:r>
            <a:r>
              <a:rPr lang="en-US" altLang="en-US" b="0"/>
              <a:t>Decision-making algorithm for AS. AS, aortic stenosis; AVR, aortic valve replacement; LVEF, left ventricular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3 Decision-making algorithm for AS. AS, aortic stenosis; AVR, aortic valve replacement; LVEF, left ventricular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2024-04-26T10:37:24Z</dcterms:modified>
</cp:coreProperties>
</file>