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0E2328-6B4D-448F-B093-BD1A8F8930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3557B3-C6BF-4E42-ADDB-DE7849201E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F606AD-8D53-4256-A90D-814460DC47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2024-04-26T18:01:10Z</dcterms:modified>
</cp:coreProperties>
</file>