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2253E3-DBED-4FFC-AE42-0F7236CCE4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194927-347A-4A0B-97D8-0C639E54DBE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Homogeneity of orientation and spatial frequency selectivity across the RFs of V4 neurons. (A) Scatter plot of change in 𝛉 selectivity for each subfield minus the value of 𝛉 for the subfield giving the highest response for each respective cell (abscissa) versus the normalized peak response for each subfield (ordinate; n = 20 cells). (B) An analogous scatter plot for differences in 𝛉 bandwidth for subfields minus reference bandwidth (abscissa) versus normalized strength of respective subfields (ordinate; n = 15 cells). (C) Scatter plot of change in SF selectivity for each subfield minus the preferred value of SF for the strongest subfield (abscissa) versus the normalized peak response for each subfield (ordinate; n = 18 cells). (D) An analogous scatter plot for differences in SF bandwidth for subfields minus reference bandwidth (abscissa) versus normalized subfield strengths (ordinate; n = 15 cells).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9844D6-0808-44A6-B139-5FED536E88B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6.6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6, June 2002, Pages 601–616,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https://doi.org/10.1093/cercor/12.6.601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 </a:t>
            </a:r>
            <a:r>
              <a:rPr lang="en-US" altLang="en-US" b="0"/>
              <a:t>Homogeneity of orientation and spatial frequency selectivity across the RFs of V4 neurons. (A) Scatter plot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 Homogeneity of orientation and spatial frequency selectivity across the RFs of V4 neurons. (A) Scatter plot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2024-09-20T05:06:36Z</dcterms:modified>
</cp:coreProperties>
</file>