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8C6D18-75C4-445C-80DB-8787C38282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BB4876-3916-493B-81A0-D6DA81D305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Homogeneity of orientation and spatial frequency selectivity across the RFs of V4 neurons. (A) Scatter plot of change in 𝛉 selectivity for each subfield minus the value of 𝛉 for the subfield giving the highest response for each respective cell (abscissa) versus the normalized peak response for each subfield (ordinate; n = 20 cells). (B) An analogous scatter plot for differences in 𝛉 bandwidth for subfields minus reference bandwidth (abscissa) versus normalized strength of respective subfields (ordinate; n = 15 cells). (C) Scatter plot of change in SF selectivity for each subfield minus the preferred value of SF for the strongest subfield (abscissa) versus the normalized peak response for each subfield (ordinate; n = 18 cells). (D) An analogous scatter plot for differences in SF bandwidth for subfields minus reference bandwidth (abscissa) versus normalized subfield strengths (ordinate; n = 15 cells).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28962-D64F-4B82-BDC6-8C129F1E1D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6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601–616,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https://doi.org/10.1093/cercor/12.6.601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Homogeneity of orientation and spatial frequency selectivity across the RFs of V4 neurons. (A) Scatter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Homogeneity of orientation and spatial frequency selectivity across the RFs of V4 neurons. (A) Scatter plot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2024-09-19T08:36:04Z</dcterms:modified>
</cp:coreProperties>
</file>