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CCC4F-DA28-4D9D-B520-44A31AE557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9AA183-8AC8-42A0-881B-FEB645D8B4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plot showing the differences in reaction time, as a function of attended hemifield and picture content. Delayed responding was observed when unpleasant pictures were to be attended in the left visual field, independent of content in the non-attended hemifield. Bars indicate the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C3383-2683-4D1D-A2B7-63DC4FBDF4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1187–1197,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Interaction plot showing the differences in reaction time, as a function of attended hemifield and picture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Interaction plot showing the differences in reaction time, as a function of attended hemifield and picture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2024-04-26T05:28:34Z</dcterms:modified>
</cp:coreProperties>
</file>