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1E1D79-177F-4EAC-9B8F-42A8A1EB15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669AE8-CE8E-44CE-99D6-9C3BAF9B75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23. </a:t>
            </a:r>
            <a:r>
              <a:rPr lang="en-US" altLang="en-US">
                <a:latin typeface="Arial" pitchFamily="34" charset="0"/>
                <a:ea typeface="Arial" pitchFamily="34" charset="0"/>
              </a:rPr>
              <a:t>Left: Momentum distribution of the input fluxes and the reconstructed particles. Right: Tracking efficiency for the particles in the angular acceptance of $\tan \theta \lt 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CCEE1-05DD-4AB7-96AA-684123B0B2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23. </a:t>
            </a:r>
            <a:r>
              <a:rPr lang="en-US" altLang="en-US" b="0"/>
              <a:t>Left: Momentum distribution of the input fluxes and the reconstructed particles. Right: Tracking efficiency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23. Left: Momentum distribution of the input fluxes and the reconstructed particles. Right: Tracking efficiency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2024-04-26T21:30:07Z</dcterms:modified>
</cp:coreProperties>
</file>