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E7D828-1F76-49E8-B08E-F0EC413A16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CB9DFC-D9C2-4836-9365-B6A0F0745F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shift in location of place fields of control and lesion-group cells in a control condition (AA′) and when a novel object was introduced into the recording environment (AB condition). Data shown are mean centre of mass shifts ± 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6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13888E-054C-485A-84C6-036267CC60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6, June 2005, Pages 720–731,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shift in location of place fields of control and lesion-group cells in a control condition (AA′) and when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shift in location of place fields of control and lesion-group cells in a control condition (AA′) and when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2024-04-26T21:09:44Z</dcterms:modified>
</cp:coreProperties>
</file>