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828CA-A0CB-4495-9170-107BFFE787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F5A5D-8C92-4091-9681-F99608703B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difference between a shot gather for a source located at surface at 5.025 km and one located at 5 km after superimposing the sources (left), the difference between a shot gather for a source located at surface at 5.025 km and one extracted from the expansion of the 5 km source location using the first-order perturbation approximation (middle), and using the second-order perturbation approximation (right) for the smoothed Marmousi model.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 Geophysical Journal International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ABFA9D-201C-4D44-B95D-36F5357F4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0.0480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183, Issue 3, December 2010, Pages 1324–1331,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https://doi.org/10.1111/j.1365-246X.2010.04800.x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The difference between a shot gather for a source located at surface at 5.025 km and one located at 5 km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The difference between a shot gather for a source located at surface at 5.025 km and one located at 5 km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2024-04-26T06:43:45Z</dcterms:modified>
</cp:coreProperties>
</file>