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E0DE5-29C4-46D5-9C9F-9261E85AAC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46AC2-CA59-48FD-8372-12E602DCFD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A22F7-A3FE-4798-BC1B-1AB6316989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2024-04-26T09:10:20Z</dcterms:modified>
</cp:coreProperties>
</file>