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A0FD63-577E-4E88-B543-8B228DAEC47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40662A-3A1D-4FC7-B82D-FD1057A72E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Alignment of CO blobs with imaged color domains. Case 2. (A) The same CO section as shown in Figure 4C in which green framed area is enlarged below in (C). (B) Color map showing blobby pattern in V1 and patches of color domains in V2 (same as Fig. 3D). (C and D) Enlarged views of framed areas in (A) and (B). Green arrows point to corresponding cytochrome blobs and color blobs. Scale bars: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Attribution-NonCommercial-NoDerivs licence (http://creativecommons.org/licenses/by-nc/3.0/)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09F2A0-DE7F-45D6-BEB2-757E0C68307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516–533, </a:t>
            </a:r>
            <a:r>
              <a:rPr lang="en-US" altLang="en-US" sz="1000">
                <a:solidFill>
                  <a:srgbClr val="333333"/>
                </a:solidFill>
                <a:hlinkClick r:id="rId3"/>
              </a:rPr>
              <a:t>https://doi.org/10.1093/cercor/bhm081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Alignment of CO blobs with imaged color domains. Case 2. (A) The same CO section as shown in Figure 4C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Alignment of CO blobs with imaged color domains. Case 2. (A) The same CO section as shown in Figure 4C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2024-09-21T04:34:57Z</dcterms:modified>
</cp:coreProperties>
</file>