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735F73-38E1-40ED-8F17-1E69ED4AC2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E8429-FC64-45C9-9AFB-B7E488C332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Hybrid endonucleases retain DNA-binding and DNA-cleavage functions. ( A ) Schematic representation of H-BmoTevV1 and H-TevBmoV1 hybrid enzymes. I-TevI is black, I-BmoI is gray. Numbers below each hybrid refer to amino acid positions in I-TevI, while numbers above each hybrid refer to amino acid positions in I-BmoI. DI and DT as for Figure 2 . ( B ) I-BmoI, I-TevI and hybrid DNA substrates. Positions of the top- and bottom-strand cleavage sites are depicted as in Figure 1 , as is the position of the intron IS. Sequences of the I-TevI and I-BmoI homing sites are on black and gray backgrounds, respectively. ( C ) Phosphorimager analysis of in vitro translation of hybrid endonucleases fractionated on a polyacrylamide gel. Lane 1, Broome Mosaic Virus RNA positive control with 35 kDa protein indicated; lane 2, unprogrammed wheat germ (WG) extract; lane 3, H-TevBmoV1; lane 4, H-BmoTevV1; lane 5, I-TevI; lane 6, I-BmoI. ( D ) Gel-shift analysis of H-BmoTevV1. Complexes were formed with the DNA substrates described in (B). WG, unprogrammed wheat germ extract; UC, upper complex; LC, lower complex; UNB, unbound substrate. Cleavage products are indicated by arrowheads. ( E ) Gel-shift analysis of H-TevBmoV1. The gel is labeled as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E1FA5-3ACF-4017-B949-34E22065A7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6, 1 March 2006, Pages 1755–1764, </a:t>
            </a:r>
            <a:r>
              <a:rPr lang="en-US" altLang="en-US" sz="1000">
                <a:solidFill>
                  <a:srgbClr val="333333"/>
                </a:solidFill>
                <a:hlinkClick r:id="rId3"/>
              </a:rPr>
              <a:t>https://doi.org/10.1093/nar/gkl079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Hybrid endonucleases retain DNA-binding and DNA-cleavage functions. ( A ) Schematic representation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Hybrid endonucleases retain DNA-binding and DNA-cleavage functions. ( A ) Schematic representation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2024-04-26T06:12:09Z</dcterms:modified>
</cp:coreProperties>
</file>