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35C26A4-CE99-4C9B-BF3A-92B8C16323C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2B24C6-7144-4186-8CD1-D1EA8A779A3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Increased intensity of IPS TMS (but not FEF TMS) elicits BOLD decreases in V5/MT+ specifically during the presence of moving visual stimuli. The bar graphs show the mean BOLD signal intensity in V5/MT+ (determined for each subject with a motion localizer, see Materials and Methods) during (A) IPS TMS or (B) FEF TMS. The BOLD signal estimates were derived and plotted analogously to the estimates for Figure 2, but now extracted from individually localized V5/MT+ ROIs, and collapsed across hemispheres (because equivalent results were found for each). Error bars represent the standard error of the mean difference between high– and low–TMS intensity trials under one or the other condition of visual stimulation (i.e., for each pair of adjacent bars). Stars indicate P &lt; 0.05 in paired t-tests (see main text for ANOVA results). The bar graphs show that (A) increasing the intensity of IPS TMS led to activity decreases in V5/MT+ only when the moving visual stimuli were present to activate this visual area, not in the absence of visual stimulation, whereas (B) no such effect was found for increased intensity of TMS over FEF.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8B8727-A4FD-4533-BF09-3A322D3C17C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2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4, April 2008, Pages 817–827, </a:t>
            </a:r>
            <a:r>
              <a:rPr lang="en-US" altLang="en-US" sz="1000">
                <a:solidFill>
                  <a:srgbClr val="333333"/>
                </a:solidFill>
                <a:hlinkClick r:id="rId3"/>
              </a:rPr>
              <a:t>https://doi.org/10.1093/cercor/bhm128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Increased intensity of IPS TMS (but not FEF TMS) elicits BOLD decreases in V5/MT+ specifically during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Increased intensity of IPS TMS (but not FEF TMS) elicits BOLD decreases in V5/MT+ specifically during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2024-09-19T04:54:15Z</dcterms:modified>
</cp:coreProperties>
</file>