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C6811-D590-4BF8-81FE-2F49816464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1771B-F6D1-4D26-BE28-DC0DBC60C1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Resilience as a process: variations in resilience across the adaptive cycle.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Cambridge Political Economy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3EB1C-8276-44A6-A1EC-F5AFB47C70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res/rsp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Regions Econ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2010, Pages 27–43,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https://doi.org/10.1093/cjres/rsp029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Resilience as a process: variations in resilience across the adaptive cycle.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Resilience as a process: variations in resilience across the adaptive cycle.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2024-04-26T16:11:07Z</dcterms:modified>
</cp:coreProperties>
</file>