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4A41E-69EA-4160-A773-B22ADD73DA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8EBA9E-38BF-4851-AC80-48293382A6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normalized area measure is shown for the component yielding the largest difference across all sessions for monkey S in Experiment 3. Black symbols indicate that the area measure was statistically significant (permutation test; P &lt; 0.05), and gray symbols indicate that the area measure was “not” significant. The traces above the figure are the projections of the components for the first and last sessions. These data indicate that passive viewing also leads to enhancement of the visual evoked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BDE20D-26D5-43F7-A1BB-6EB95DF655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1323–1334, </a:t>
            </a:r>
            <a:r>
              <a:rPr lang="en-US" altLang="en-US" sz="1000">
                <a:solidFill>
                  <a:srgbClr val="333333"/>
                </a:solidFill>
                <a:hlinkClick r:id="rId3"/>
              </a:rPr>
              <a:t>https://doi.org/10.1093/cercor/bhl043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normalized area measure is shown for the component yielding the largest difference across all sessions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normalized area measure is shown for the component yielding the largest difference across all sessions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2024-04-26T02:19:22Z</dcterms:modified>
</cp:coreProperties>
</file>