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E45706-DEA2-43DB-9B55-4CE22D66461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4C523E-6C5B-450A-B224-55E4514339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8910D3-78A2-46DA-A008-DC7E633827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2024-09-20T14:26:17Z</dcterms:modified>
</cp:coreProperties>
</file>