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55DD44-97CA-45A9-9A6B-0A898832F0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531803-BAD2-4519-9C78-378B61CBCB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E686F3-1554-41F1-80E2-B5552548D5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2024-05-10T01:23:18Z</dcterms:modified>
</cp:coreProperties>
</file>