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8228E-5EC8-43FD-9469-112529B07D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A7659-A275-4260-90C7-9E7B240794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7229AC-DB5A-44A8-AB1B-4253F215C2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2024-05-01T21:44:35Z</dcterms:modified>
</cp:coreProperties>
</file>