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F27B0-BDD8-4E3E-BC8B-77EE9CD5E7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BF21FB-EF36-4272-AE10-4CACA6164B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26E73-D890-4200-839C-7F3D07A5B2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2024-09-19T02:34:23Z</dcterms:modified>
</cp:coreProperties>
</file>