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48546-0F94-460A-93B7-87917B4265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68F5F-5D05-41D5-ACCB-413A5EADE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3D9A3-6894-4877-9D42-73A68C53D2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2024-09-20T05:00:34Z</dcterms:modified>
</cp:coreProperties>
</file>