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D8F9A-6304-451B-A23C-2CF5E2BC7B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206CB8-C84B-4833-A731-845CF27C3C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E2C03-3C66-4257-B5F4-C9B0E7D211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2024-05-08T01:03:18Z</dcterms:modified>
</cp:coreProperties>
</file>