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F0C62-15CF-4A51-81F7-952C12489D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65C882-A094-40D2-A950-A22A75B930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E6950-9004-4B34-B88A-D10FA1DD12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2024-04-26T05:56:08Z</dcterms:modified>
</cp:coreProperties>
</file>