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B13D2-D442-43BD-BE11-556F42ECF4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6D1DA-AA26-4F16-933A-F398C11CA3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Divorce rate and number of persons that experience divorce, for adults aged 50 through 64 years and 65 years and older.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A10D2-C83C-4AB1-8064-6CBBB0C034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b/gbs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B Psychol Sci Soc Sci</a:t>
            </a:r>
            <a:r>
              <a:rPr lang="en-US" altLang="en-US" sz="1000">
                <a:solidFill>
                  <a:srgbClr val="333333"/>
                </a:solidFill>
              </a:rPr>
              <a:t>, Volume 67, Issue 6, November 2012, Pages 731–741,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https://doi.org/10.1093/geronb/gbs089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Divorce rate and number of persons that experience divorce, for adults aged 50 through 64 years and 65 years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Divorce rate and number of persons that experience divorce, for adults aged 50 through 64 years and 65 years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2024-04-26T15:08:27Z</dcterms:modified>
</cp:coreProperties>
</file>