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BF393E-4DEE-43A9-B8BF-6E9F98C92DB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3FE829-2310-444A-977B-9A50A73ABD9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High-frequency responses at visual electrodes. (A) Time–frequency responses (10–200 Hz, −0.5–1.5 s) averaged over all 71 visual electrodes for the V (top), AV (middle), and A (bottom) conditions. The dotted lines mark the onset of the visual stimulus (or the respective time point in the A condition). The auditory stimulus onset ∼170 ms later. (B) High-gamma-band responses (70–110 Hz, 0–1500 ms) averaged over all visual electrodes for the V, AV, and A conditions (mean ± SEM, *** P = 10−10). (C) Time courses of the high-gamma band responses (70–110 Hz) across all visual electrodes. The yellow shaded area depicts the significant time window that was used for D. (D) High-gamma band response to V speech as a function of the AV response magnitude for each visual electrode (70–110 Hz, 660–1230 ms).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66EB8C-BB15-4682-8767-E6C1A7ED414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2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11, November 2015, Pages 4103–4110,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High-frequency responses at visual electrodes. (A) Time–frequency responses (10–200 Hz, −0.5–1.5 s) averaged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High-frequency responses at visual electrodes. (A) Time–frequency responses (10–200 Hz, −0.5–1.5 s) averaged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2024-09-20T05:28:57Z</dcterms:modified>
</cp:coreProperties>
</file>