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CFBF7-339F-4B38-8FC5-CABC9ACC15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CAB53-EF17-453C-8E94-479730E3EC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High-frequency responses at visual electrodes. (A) Time–frequency responses (10–200 Hz, −0.5–1.5 s) averaged over all 71 visual electrodes for the V (top), AV (middle), and A (bottom) conditions. The dotted lines mark the onset of the visual stimulus (or the respective time point in the A condition). The auditory stimulus onset ∼170 ms later. (B) High-gamma-band responses (70–110 Hz, 0–1500 ms) averaged over all visual electrodes for the V, AV, and A conditions (mean ± SEM, *** P = 10−10). (C) Time courses of the high-gamma band responses (70–110 Hz) across all visual electrodes. The yellow shaded area depicts the significant time window that was used for D. (D) High-gamma band response to V speech as a function of the AV response magnitude for each visual electrode (70–110 Hz, 660–1230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F0207-61BA-4113-9685-5BD08D752D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4103–4110,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High-frequency responses at visual electrodes. (A) Time–frequency responses (10–200 Hz, −0.5–1.5 s)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High-frequency responses at visual electrodes. (A) Time–frequency responses (10–200 Hz, −0.5–1.5 s)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2024-09-19T06:50:22Z</dcterms:modified>
</cp:coreProperties>
</file>