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8AC58-332E-44AE-AD18-B7A0C2C8CF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986ED7-E9F4-423F-801C-ED6489B881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High-frequency responses at visual electrodes. (A) Time–frequency responses (10–200 Hz, −0.5–1.5 s) averaged over all 71 visual electrodes for the V (top), AV (middle), and A (bottom) conditions. The dotted lines mark the onset of the visual stimulus (or the respective time point in the A condition). The auditory stimulus onset ∼170 ms later. (B) High-gamma-band responses (70–110 Hz, 0–1500 ms) averaged over all visual electrodes for the V, AV, and A conditions (mean ± SEM, *** P = 10−10). (C) Time courses of the high-gamma band responses (70–110 Hz) across all visual electrodes. The yellow shaded area depicts the significant time window that was used for D. (D) High-gamma band response to V speech as a function of the AV response magnitude for each visual electrode (70–110 Hz, 660–1230 ms).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780E6-2D50-4889-AB9C-F0584E3BB4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4103–4110,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High-frequency responses at visual electrodes. (A) Time–frequency responses (10–200 Hz, −0.5–1.5 s)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High-frequency responses at visual electrodes. (A) Time–frequency responses (10–200 Hz, −0.5–1.5 s)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2024-05-08T00:06:23Z</dcterms:modified>
</cp:coreProperties>
</file>