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A36AD-B59A-4A6A-9D2D-2C2912EC9B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463C26-95ED-4670-AA00-EC9A9D6BEC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Doppler image of the Sun taken by the MDI instrument on board the SOHO satellite, ranging from roughly −2 km s−1 (dark tones) to +2 km s−1 (light tones). The dominant grading is due to the Sun's rotation; but the residual when this and other large-scale motions are corrected for reveals the Sun's resonant-mode oscillations. (Courtesy SOHO/MDI research group at Stanford University.)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3287A-763B-41CD-B3DA-159A3A6BF1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468-4004.2003.4542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45, Issue 4, August 2004, Pages 4.21–4.25,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https://doi.org/10.1046/j.1468-4004.2003.45421.x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1: </a:t>
            </a:r>
            <a:r>
              <a:rPr lang="en-US" altLang="en-US" b="0"/>
              <a:t>Doppler image of the Sun taken by the MDI instrument on board the SOHO satellite, ranging from roughly −2 km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1: Doppler image of the Sun taken by the MDI instrument on board the SOHO satellite, ranging from roughly −2 km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2024-04-26T21:43:29Z</dcterms:modified>
</cp:coreProperties>
</file>