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E2BDEA-3E5B-4849-9A83-7EB6063B8F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2489D1-990A-4507-BF40-FC3B4FF106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7173AA-295A-47F9-A97C-50EC66D084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2024-04-26T21:55:56Z</dcterms:modified>
</cp:coreProperties>
</file>