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27D11-8B5B-40E0-9961-C4E4C4BE1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54F67D-6714-4088-B347-22DECC03BD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Grippina coronata: organs of mantle cavity seen from right side after removal of right shell valve and mantle lobe. Also shown (arrows) are postulated cleansing currents of mantle cavity based on occurrence of ciliary bundles. Abbreviations: see Material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1FE7F-D3F7-4F44-B65B-37693F5EC9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244–258, </a:t>
            </a:r>
            <a:r>
              <a:rPr lang="en-US" altLang="en-US" sz="1000">
                <a:solidFill>
                  <a:srgbClr val="333333"/>
                </a:solidFill>
                <a:hlinkClick r:id="rId3"/>
              </a:rPr>
              <a:t>https://doi.org/10.1093/mollus/eyv055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Grippina coronata: organs of mantle cavity seen from right side after removal of right shell valve and mantle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Grippina coronata: organs of mantle cavity seen from right side after removal of right shell valve and mantle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2024-04-26T16:46:38Z</dcterms:modified>
</cp:coreProperties>
</file>