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5E0CE-5051-4665-8ABB-6EF4B4F620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8842C8-B9A5-4986-8BF1-3A261F8C03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3222A-7A7E-4E19-97C0-E64C5A4DEA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2024-04-26T11:02:56Z</dcterms:modified>
</cp:coreProperties>
</file>