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6231239-8E32-4CA8-B113-FD7289C4DBE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8DA27-A74E-457E-A8EF-31524B74E0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0D353C-D717-45D7-9998-12605A9F28D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2024-04-26T23:52:16Z</dcterms:modified>
</cp:coreProperties>
</file>