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60A18-BA0B-4BDB-8BCE-3C842FE651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54F92-FC24-4190-BBA3-C43400488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 cent change from baseline in low-density lipoprotein subfractions in the three treatment groups. Data shown are mean values (SEM).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ADBAC-FA2D-4EDB-984B-BD7807345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13, July 2010, Pages 1633–1639,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Per cent change from baseline in low-density lipoprotein subfractions in the three treatment groups.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Per cent change from baseline in low-density lipoprotein subfractions in the three treatment groups.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2024-04-26T12:45:16Z</dcterms:modified>
</cp:coreProperties>
</file>