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CA1BC2B-BB06-44BB-883C-94166478B0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F194432-8E44-45A1-8B3E-A194A5EDE29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270C9A-CBC0-4573-87D2-B0BBDBE6188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2024-04-27T04:42:53Z</dcterms:modified>
</cp:coreProperties>
</file>