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573B5AE-A83A-4DD4-8AC2-D52D4E88BDF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52D2837-8D4D-4470-941E-C22ED5E645D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Schema of window of opportunity study to assess for biomarkers of metformin’s metabolic effect in breast cancer. Patients will have a baseline and postmetformin 18F-FDG PET-CT scan, three breast tumor biopsies for mRNA sequencing, metabolomics profiling and immunohistochemistry, and serum blood samples for serum metabolic markers. 18F-FDG = fluorodeoxyglucose; mRNA = messenger RNA; PET-CT = positron emission tomography–computed tomography; XR = extended release formulation.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2015. Published by Oxford University Press. All rights reserved. For Permissions, please e-mail: journals.permissions@oup.com.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1847E6B-F054-4179-BEF6-B7EA8788B46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jncimonographs/lgv01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Natl Cancer Inst Monogr</a:t>
            </a:r>
            <a:r>
              <a:rPr lang="en-US" altLang="en-US" sz="1000">
                <a:solidFill>
                  <a:srgbClr val="333333"/>
                </a:solidFill>
              </a:rPr>
              <a:t>, Volume 2015, Issue 51, May 2015, Pages 81–86,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https://doi.org/10.1093/jncimonographs/lgv011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</a:t>
            </a:r>
            <a:r>
              <a:rPr lang="en-US" altLang="en-US" b="0"/>
              <a:t>Schema of window of opportunity study to assess for biomarkers of metformin’s metabolic effect in breast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2. Schema of window of opportunity study to assess for biomarkers of metformin’s metabolic effect in breast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2024-09-20T16:14:49Z</dcterms:modified>
</cp:coreProperties>
</file>