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4776C-171C-4A0B-BD00-50F8866E74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BFEB3-B86C-4C71-B7A8-D8E5A293DA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window of opportunity study to assess for biomarkers of metformin’s metabolic effect in breast cancer. Patients will have a baseline and postmetformin 18F-FDG PET-CT scan, three breast tumor biopsies for mRNA sequencing, metabolomics profiling and immunohistochemistry, and serum blood samples for serum metabolic markers. 18F-FDG = fluorodeoxyglucose; mRNA = messenger RNA; PET-CT = positron emission tomography–computed tomography; XR = extended release formulation.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788F8-8EF2-42A4-9C27-F9F81D104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81–86,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 of window of opportunity study to assess for biomarkers of metformin’s metabolic effect in breast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 of window of opportunity study to assess for biomarkers of metformin’s metabolic effect in breast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2024-05-05T06:36:39Z</dcterms:modified>
</cp:coreProperties>
</file>