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84BB4-157B-4802-9A61-AF31EE6F2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66403-EEBD-4279-960B-CF4B234877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 of selecting articles for inclusion in the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488A0-B4E6-4768-9810-C39119D67B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q3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50, Issue 5, May 2011, Pages 911–920,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https://doi.org/10.1093/rheumatology/keq379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Process of selecting articles for inclusion in the 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57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Process of selecting articles for inclusion in the 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2024-04-26T22:19:37Z</dcterms:modified>
</cp:coreProperties>
</file>