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ED560D-F67F-46BC-A3F8-51FD1DF88DE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A0729C-C458-4FA3-90F3-DFCA3F6027B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equivalent current dipole of the first response in subject C2 superimposed on her coronal and axial MR images.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5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723A29-96A8-46BD-8088-3A06A65F5A9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5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5, May 2005, Pages 507–513,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The equivalent current dipole of the first response in subject C2 superimposed on her coronal and axial MR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The equivalent current dipole of the first response in subject C2 superimposed on her coronal and axial MR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2024-09-20T05:57:13Z</dcterms:modified>
</cp:coreProperties>
</file>