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DAFA8-3C2C-48C9-A39C-9EC5FC2A74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BD7579-336A-445A-A155-6C1BDF2108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equivalent current dipole of the first response in subject C2 superimposed on her coronal and axial MR images.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E252F4-F08D-404F-8937-ABACEB390C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507–513,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equivalent current dipole of the first response in subject C2 superimposed on her coronal and axial MR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equivalent current dipole of the first response in subject C2 superimposed on her coronal and axial MR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2024-05-08T12:05:44Z</dcterms:modified>
</cp:coreProperties>
</file>