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F92EF2D-6111-4D04-A374-9962FC8D365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EACBE7D-C643-404A-B63C-4B1969D6DA4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equivalent current dipole of the first response in subject C2 superimposed on her coronal and axial MR images.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Cerebral Cortex V 15 N 5 © Oxford University Press 2004;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E31C052-9486-4E74-AED4-7ED95D40348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h15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15, Issue 5, May 2005, Pages 507–513,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https://doi.org/10.1093/cercor/bhh150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The equivalent current dipole of the first response in subject C2 superimposed on her coronal and axial MR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The equivalent current dipole of the first response in subject C2 superimposed on her coronal and axial MR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2024-09-18T23:12:13Z</dcterms:modified>
</cp:coreProperties>
</file>