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CE22D-9F2A-4768-B03D-EB26BE9316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B20A66-18A5-4BE4-8BFC-0B2A031ED5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Z-statistics of election interaction effects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CSF Associates: Publius, Inc.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183D9-4572-408C-A2A3-2F143987F4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Z-statistics of education interaction effects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CSF Associates: Publius, Inc.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183D9-4572-408C-A2A3-2F143987F46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lius/pj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ublius/pj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Publius</a:t>
            </a:r>
            <a:r>
              <a:rPr lang="en-US" altLang="en-US" sz="1000">
                <a:solidFill>
                  <a:srgbClr val="333333"/>
                </a:solidFill>
              </a:rPr>
              <a:t>, Volume 42, Issue 2, Spring 2012, Pages 211–233,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https://doi.org/10.1093/publius/pjr038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Z-statistics of election interaction effects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9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Publius</a:t>
            </a:r>
            <a:r>
              <a:rPr lang="en-US" altLang="en-US" sz="1000">
                <a:solidFill>
                  <a:srgbClr val="333333"/>
                </a:solidFill>
              </a:rPr>
              <a:t>, Volume 42, Issue 2, Spring 2012, Pages 211–233,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https://doi.org/10.1093/publius/pjr038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Z-statistics of education interaction effects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Z-statistics of election interaction effects
</vt:lpstr>
      <vt:lpstr>Figure 2 Z-statistics of education interaction effects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2024-04-26T17:30:49Z</dcterms:modified>
</cp:coreProperties>
</file>